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1" r:id="rId3"/>
    <p:sldId id="267" r:id="rId4"/>
    <p:sldId id="270" r:id="rId5"/>
    <p:sldId id="271" r:id="rId6"/>
    <p:sldId id="268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  <a:srgbClr val="553933"/>
    <a:srgbClr val="FE8B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7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2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105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405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103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92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369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57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028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599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7243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884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683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2023-12-06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3973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4">
              <a:lumMod val="40000"/>
              <a:lumOff val="60000"/>
            </a:schemeClr>
          </a:fgClr>
          <a:bgClr>
            <a:schemeClr val="accent4">
              <a:lumMod val="20000"/>
              <a:lumOff val="8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82498" y="250556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69815AA0-53D9-2912-F871-12606820CAB0}"/>
              </a:ext>
            </a:extLst>
          </p:cNvPr>
          <p:cNvSpPr txBox="1"/>
          <p:nvPr/>
        </p:nvSpPr>
        <p:spPr>
          <a:xfrm>
            <a:off x="2716297" y="2782669"/>
            <a:ext cx="6943820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5000" i="1" kern="0" dirty="0">
                <a:ln w="9525">
                  <a:noFill/>
                </a:ln>
                <a:solidFill>
                  <a:srgbClr val="55393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두들 챔피언 아일랜드</a:t>
            </a:r>
          </a:p>
          <a:p>
            <a:pPr algn="ctr">
              <a:defRPr/>
            </a:pPr>
            <a:r>
              <a:rPr lang="en-US" altLang="ko-KR" sz="1400" kern="0" dirty="0">
                <a:solidFill>
                  <a:srgbClr val="553933"/>
                </a:solidFill>
              </a:rPr>
              <a:t>2D </a:t>
            </a:r>
            <a:r>
              <a:rPr lang="ko-KR" altLang="en-US" sz="1400" kern="0" dirty="0">
                <a:solidFill>
                  <a:srgbClr val="553933"/>
                </a:solidFill>
              </a:rPr>
              <a:t>게임프로그래밍 프로젝트 </a:t>
            </a:r>
            <a:r>
              <a:rPr lang="en-US" altLang="ko-KR" sz="1400" kern="0" dirty="0">
                <a:solidFill>
                  <a:srgbClr val="553933"/>
                </a:solidFill>
              </a:rPr>
              <a:t>3</a:t>
            </a:r>
            <a:r>
              <a:rPr lang="ko-KR" altLang="en-US" sz="1400" kern="0" dirty="0">
                <a:solidFill>
                  <a:srgbClr val="553933"/>
                </a:solidFill>
              </a:rPr>
              <a:t>차 최종 발표</a:t>
            </a:r>
            <a:endParaRPr lang="en-US" altLang="ko-KR" sz="1400" kern="0" dirty="0">
              <a:solidFill>
                <a:srgbClr val="553933"/>
              </a:solidFill>
            </a:endParaRPr>
          </a:p>
          <a:p>
            <a:pPr algn="ctr">
              <a:defRPr/>
            </a:pPr>
            <a:r>
              <a:rPr lang="ko-KR" altLang="en-US" sz="1400" kern="0" dirty="0">
                <a:solidFill>
                  <a:srgbClr val="553933"/>
                </a:solidFill>
              </a:rPr>
              <a:t>게임공학과 </a:t>
            </a:r>
            <a:r>
              <a:rPr lang="en-US" altLang="ko-KR" sz="1400" kern="0" dirty="0">
                <a:solidFill>
                  <a:srgbClr val="553933"/>
                </a:solidFill>
              </a:rPr>
              <a:t>/ 2020180049 / </a:t>
            </a:r>
            <a:r>
              <a:rPr lang="ko-KR" altLang="en-US" sz="1400" kern="0" dirty="0">
                <a:solidFill>
                  <a:srgbClr val="553933"/>
                </a:solidFill>
              </a:rPr>
              <a:t>석인경</a:t>
            </a:r>
            <a:endParaRPr lang="en-US" altLang="ko-KR" sz="1400" kern="0" dirty="0">
              <a:solidFill>
                <a:srgbClr val="5539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9211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accent4">
              <a:lumMod val="40000"/>
              <a:lumOff val="60000"/>
            </a:schemeClr>
          </a:fgClr>
          <a:bgClr>
            <a:schemeClr val="accent4">
              <a:lumMod val="20000"/>
              <a:lumOff val="8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99CB96FE-1C77-E848-8D12-5132893033B3}"/>
              </a:ext>
            </a:extLst>
          </p:cNvPr>
          <p:cNvGrpSpPr/>
          <p:nvPr/>
        </p:nvGrpSpPr>
        <p:grpSpPr>
          <a:xfrm>
            <a:off x="151057" y="250557"/>
            <a:ext cx="11915013" cy="6484299"/>
            <a:chOff x="182499" y="250557"/>
            <a:chExt cx="11772138" cy="630623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80D14A8-B6FA-90EB-C40D-69A167C3219B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44887EE-3343-0CF9-5882-319668C8B3D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1BFE293-5FC2-C2AD-FBBF-FE0769AAAA60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A118D86-CB39-A618-CAFF-DF77BCE39A65}"/>
              </a:ext>
            </a:extLst>
          </p:cNvPr>
          <p:cNvSpPr txBox="1"/>
          <p:nvPr/>
        </p:nvSpPr>
        <p:spPr>
          <a:xfrm>
            <a:off x="476808" y="598001"/>
            <a:ext cx="6630043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2500" b="1" kern="0" dirty="0">
                <a:ln w="9525">
                  <a:noFill/>
                </a:ln>
                <a:solidFill>
                  <a:srgbClr val="55393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개발진척도</a:t>
            </a:r>
            <a:endParaRPr lang="ko-KR" altLang="en-US" sz="2500" b="1" dirty="0">
              <a:solidFill>
                <a:srgbClr val="553933"/>
              </a:solidFill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B4CCB28-92F0-EB48-3109-1A5C7C446D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58422"/>
              </p:ext>
            </p:extLst>
          </p:nvPr>
        </p:nvGraphicFramePr>
        <p:xfrm>
          <a:off x="476807" y="1292325"/>
          <a:ext cx="11238385" cy="4931352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247677">
                  <a:extLst>
                    <a:ext uri="{9D8B030D-6E8A-4147-A177-3AD203B41FA5}">
                      <a16:colId xmlns:a16="http://schemas.microsoft.com/office/drawing/2014/main" val="2929262346"/>
                    </a:ext>
                  </a:extLst>
                </a:gridCol>
                <a:gridCol w="3526413">
                  <a:extLst>
                    <a:ext uri="{9D8B030D-6E8A-4147-A177-3AD203B41FA5}">
                      <a16:colId xmlns:a16="http://schemas.microsoft.com/office/drawing/2014/main" val="2259736676"/>
                    </a:ext>
                  </a:extLst>
                </a:gridCol>
                <a:gridCol w="3216618">
                  <a:extLst>
                    <a:ext uri="{9D8B030D-6E8A-4147-A177-3AD203B41FA5}">
                      <a16:colId xmlns:a16="http://schemas.microsoft.com/office/drawing/2014/main" val="4221284148"/>
                    </a:ext>
                  </a:extLst>
                </a:gridCol>
                <a:gridCol w="2247677">
                  <a:extLst>
                    <a:ext uri="{9D8B030D-6E8A-4147-A177-3AD203B41FA5}">
                      <a16:colId xmlns:a16="http://schemas.microsoft.com/office/drawing/2014/main" val="4185342634"/>
                    </a:ext>
                  </a:extLst>
                </a:gridCol>
              </a:tblGrid>
              <a:tr h="4828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553933"/>
                          </a:solidFill>
                        </a:rPr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553933"/>
                          </a:solidFill>
                        </a:rPr>
                        <a:t>목표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실제 개발 완료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553933"/>
                          </a:solidFill>
                        </a:rPr>
                        <a:t>진척도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897311"/>
                  </a:ext>
                </a:extLst>
              </a:tr>
              <a:tr h="5671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553933"/>
                          </a:solidFill>
                        </a:rPr>
                        <a:t>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양궁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, </a:t>
                      </a:r>
                      <a:r>
                        <a:rPr lang="ko-KR" altLang="en-US" sz="1600" dirty="0" err="1">
                          <a:solidFill>
                            <a:srgbClr val="553933"/>
                          </a:solidFill>
                        </a:rPr>
                        <a:t>클라이밍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탁구 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종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모두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dirty="0">
                          <a:solidFill>
                            <a:srgbClr val="553933"/>
                          </a:solidFill>
                        </a:rPr>
                        <a:t>100%</a:t>
                      </a:r>
                      <a:endParaRPr lang="ko-KR" altLang="en-US" sz="2000" b="1" dirty="0">
                        <a:solidFill>
                          <a:srgbClr val="55393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344099"/>
                  </a:ext>
                </a:extLst>
              </a:tr>
              <a:tr h="4828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553933"/>
                          </a:solidFill>
                        </a:rPr>
                        <a:t>캐릭터 컨트롤러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상하좌우 이동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모두 구현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rgbClr val="553933"/>
                          </a:solidFill>
                        </a:rPr>
                        <a:t>100%</a:t>
                      </a:r>
                      <a:endParaRPr lang="ko-KR" altLang="en-US" sz="1800" b="1" dirty="0">
                        <a:solidFill>
                          <a:srgbClr val="553933"/>
                        </a:solidFill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8141136"/>
                  </a:ext>
                </a:extLst>
              </a:tr>
              <a:tr h="7645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553933"/>
                          </a:solidFill>
                        </a:rPr>
                        <a:t>게임 기능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충돌처리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, Ai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플레이어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, </a:t>
                      </a:r>
                      <a:br>
                        <a:rPr lang="en-US" altLang="ko-KR" sz="1600" dirty="0">
                          <a:solidFill>
                            <a:srgbClr val="553933"/>
                          </a:solidFill>
                        </a:rPr>
                      </a:br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점수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시간 제한 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모두 구현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rgbClr val="553933"/>
                          </a:solidFill>
                        </a:rPr>
                        <a:t>100%</a:t>
                      </a:r>
                      <a:endParaRPr lang="ko-KR" altLang="en-US" b="1" dirty="0">
                        <a:solidFill>
                          <a:srgbClr val="553933"/>
                        </a:solidFill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610081"/>
                  </a:ext>
                </a:extLst>
              </a:tr>
              <a:tr h="5639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553933"/>
                          </a:solidFill>
                        </a:rPr>
                        <a:t>모델링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Ai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캐릭터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플레이어 캐릭터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 5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종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553933"/>
                          </a:solidFill>
                        </a:rPr>
                        <a:t>모두 구현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rgbClr val="553933"/>
                          </a:solidFill>
                        </a:rPr>
                        <a:t>100%</a:t>
                      </a:r>
                      <a:endParaRPr lang="ko-KR" altLang="en-US" sz="1800" b="1" dirty="0">
                        <a:solidFill>
                          <a:srgbClr val="553933"/>
                        </a:solidFill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574904"/>
                  </a:ext>
                </a:extLst>
              </a:tr>
              <a:tr h="94705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게임 난이도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양궁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: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타깃 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종</a:t>
                      </a:r>
                      <a:endParaRPr lang="en-US" altLang="ko-KR" sz="160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err="1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클라이밍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: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홀드 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3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종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눈덩이</a:t>
                      </a:r>
                      <a:endParaRPr lang="en-US" altLang="ko-KR" sz="160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탁구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: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스매시</a:t>
                      </a:r>
                      <a:endParaRPr lang="en-US" altLang="ko-KR" sz="160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양궁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: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타깃 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2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종 구현</a:t>
                      </a:r>
                      <a:endParaRPr lang="en-US" altLang="ko-KR" sz="160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  <a:p>
                      <a:pPr algn="ctr" latinLnBrk="1"/>
                      <a:r>
                        <a:rPr lang="ko-KR" altLang="en-US" sz="1600" dirty="0" err="1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클라이밍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: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홀드 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2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종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눈덩이 구현 </a:t>
                      </a:r>
                      <a:endParaRPr lang="en-US" altLang="ko-KR" sz="160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  <a:p>
                      <a:pPr algn="ctr" latinLnBrk="1"/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탁구 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: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스매시 구현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80%</a:t>
                      </a:r>
                      <a:endParaRPr lang="ko-KR" altLang="en-US" sz="1800" b="1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  <a:p>
                      <a:pPr algn="ctr" latinLnBrk="1"/>
                      <a:endParaRPr lang="ko-KR" altLang="en-US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995605"/>
                  </a:ext>
                </a:extLst>
              </a:tr>
              <a:tr h="31110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사운드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시작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끝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각 맵 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5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종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모두 구현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100%</a:t>
                      </a:r>
                      <a:endParaRPr lang="ko-KR" altLang="en-US" sz="1800" b="1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  <a:p>
                      <a:pPr algn="ctr" latinLnBrk="1"/>
                      <a:endParaRPr lang="ko-KR" altLang="en-US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0090952"/>
                  </a:ext>
                </a:extLst>
              </a:tr>
              <a:tr h="48284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애니메이션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달리기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매달리기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, 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점프 등 </a:t>
                      </a: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5</a:t>
                      </a:r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종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모두 구현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100%</a:t>
                      </a:r>
                      <a:endParaRPr lang="ko-KR" altLang="en-US" sz="1800" b="1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607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9900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F2CC"/>
          </a:fgClr>
          <a:bgClr>
            <a:schemeClr val="accent4">
              <a:lumMod val="20000"/>
              <a:lumOff val="8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51057" y="250557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10" name="TextBox 209">
            <a:extLst>
              <a:ext uri="{FF2B5EF4-FFF2-40B4-BE49-F238E27FC236}">
                <a16:creationId xmlns:a16="http://schemas.microsoft.com/office/drawing/2014/main" id="{5F4E2623-8C1F-A463-5127-091F5499D1FB}"/>
              </a:ext>
            </a:extLst>
          </p:cNvPr>
          <p:cNvSpPr txBox="1"/>
          <p:nvPr/>
        </p:nvSpPr>
        <p:spPr>
          <a:xfrm>
            <a:off x="476808" y="598001"/>
            <a:ext cx="6630043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2500" b="1" kern="0" dirty="0">
                <a:ln w="9525">
                  <a:noFill/>
                </a:ln>
                <a:solidFill>
                  <a:srgbClr val="55393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깃 </a:t>
            </a:r>
            <a:r>
              <a:rPr lang="ko-KR" altLang="en-US" sz="2500" b="1" kern="0" dirty="0" err="1">
                <a:ln w="9525">
                  <a:noFill/>
                </a:ln>
                <a:solidFill>
                  <a:srgbClr val="55393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커밋</a:t>
            </a:r>
            <a:r>
              <a:rPr lang="ko-KR" altLang="en-US" sz="2500" b="1" kern="0" dirty="0">
                <a:ln w="9525">
                  <a:noFill/>
                </a:ln>
                <a:solidFill>
                  <a:srgbClr val="55393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통계 </a:t>
            </a:r>
            <a:r>
              <a:rPr lang="en-US" altLang="ko-KR" sz="2500" b="1" kern="0" dirty="0">
                <a:ln w="9525">
                  <a:noFill/>
                </a:ln>
                <a:solidFill>
                  <a:srgbClr val="55393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– </a:t>
            </a:r>
            <a:r>
              <a:rPr lang="ko-KR" altLang="en-US" sz="2500" b="1" kern="0" dirty="0">
                <a:ln w="9525">
                  <a:noFill/>
                </a:ln>
                <a:solidFill>
                  <a:srgbClr val="55393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주별 </a:t>
            </a:r>
            <a:r>
              <a:rPr lang="ko-KR" altLang="en-US" sz="2500" b="1" kern="0" dirty="0" err="1">
                <a:ln w="9525">
                  <a:noFill/>
                </a:ln>
                <a:solidFill>
                  <a:srgbClr val="55393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커밋</a:t>
            </a:r>
            <a:r>
              <a:rPr lang="ko-KR" altLang="en-US" sz="2500" b="1" kern="0" dirty="0">
                <a:ln w="9525">
                  <a:noFill/>
                </a:ln>
                <a:solidFill>
                  <a:srgbClr val="55393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횟수</a:t>
            </a:r>
            <a:endParaRPr lang="ko-KR" altLang="en-US" sz="2500" b="1" dirty="0">
              <a:solidFill>
                <a:srgbClr val="553933"/>
              </a:solidFill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F2AD384C-AAC8-C49B-78B5-4F8DEE25E3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3245808"/>
              </p:ext>
            </p:extLst>
          </p:nvPr>
        </p:nvGraphicFramePr>
        <p:xfrm>
          <a:off x="4599518" y="3276426"/>
          <a:ext cx="7270418" cy="32918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830151">
                  <a:extLst>
                    <a:ext uri="{9D8B030D-6E8A-4147-A177-3AD203B41FA5}">
                      <a16:colId xmlns:a16="http://schemas.microsoft.com/office/drawing/2014/main" val="2929262346"/>
                    </a:ext>
                  </a:extLst>
                </a:gridCol>
                <a:gridCol w="4440267">
                  <a:extLst>
                    <a:ext uri="{9D8B030D-6E8A-4147-A177-3AD203B41FA5}">
                      <a16:colId xmlns:a16="http://schemas.microsoft.com/office/drawing/2014/main" val="2259736676"/>
                    </a:ext>
                  </a:extLst>
                </a:gridCol>
              </a:tblGrid>
              <a:tr h="3543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553933"/>
                          </a:solidFill>
                        </a:rPr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>
                          <a:solidFill>
                            <a:srgbClr val="553933"/>
                          </a:solidFill>
                        </a:rPr>
                        <a:t>커밋</a:t>
                      </a:r>
                      <a:r>
                        <a:rPr lang="ko-KR" altLang="en-US" b="1" dirty="0">
                          <a:solidFill>
                            <a:srgbClr val="553933"/>
                          </a:solidFill>
                        </a:rPr>
                        <a:t> 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9897311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553933"/>
                          </a:solidFill>
                        </a:rPr>
                        <a:t>Week of Oct 15</a:t>
                      </a:r>
                      <a:endParaRPr lang="ko-KR" altLang="en-US" b="0" dirty="0">
                        <a:solidFill>
                          <a:srgbClr val="55393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4</a:t>
                      </a:r>
                      <a:endParaRPr lang="ko-KR" altLang="en-US" sz="1600" dirty="0">
                        <a:solidFill>
                          <a:srgbClr val="55393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0344099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553933"/>
                          </a:solidFill>
                        </a:rPr>
                        <a:t>Week of Oct 22</a:t>
                      </a:r>
                      <a:endParaRPr lang="ko-KR" altLang="en-US" b="0" dirty="0">
                        <a:solidFill>
                          <a:srgbClr val="553933"/>
                        </a:solidFill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4</a:t>
                      </a:r>
                      <a:endParaRPr lang="ko-KR" altLang="en-US" sz="1600" dirty="0">
                        <a:solidFill>
                          <a:srgbClr val="553933"/>
                        </a:solidFill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8141136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553933"/>
                          </a:solidFill>
                        </a:rPr>
                        <a:t>Week of Oct 29</a:t>
                      </a:r>
                      <a:endParaRPr lang="ko-KR" altLang="en-US" b="0" dirty="0">
                        <a:solidFill>
                          <a:srgbClr val="553933"/>
                        </a:solidFill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1</a:t>
                      </a:r>
                      <a:endParaRPr lang="ko-KR" altLang="en-US" sz="1600" dirty="0">
                        <a:solidFill>
                          <a:srgbClr val="553933"/>
                        </a:solidFill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610081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553933"/>
                          </a:solidFill>
                        </a:rPr>
                        <a:t>Week of Nov 5</a:t>
                      </a:r>
                      <a:endParaRPr lang="ko-KR" altLang="en-US" b="0" dirty="0">
                        <a:solidFill>
                          <a:srgbClr val="553933"/>
                        </a:solidFill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rgbClr val="553933"/>
                          </a:solidFill>
                        </a:rPr>
                        <a:t>8</a:t>
                      </a:r>
                      <a:endParaRPr lang="ko-KR" altLang="en-US" sz="1600" dirty="0">
                        <a:solidFill>
                          <a:srgbClr val="553933"/>
                        </a:solidFill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574904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Week of Nov 12</a:t>
                      </a:r>
                      <a:endParaRPr lang="ko-KR" altLang="en-US" b="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4</a:t>
                      </a: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5995605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Week of Nov 19</a:t>
                      </a:r>
                      <a:endParaRPr lang="ko-KR" altLang="en-US" b="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6</a:t>
                      </a:r>
                      <a:endParaRPr lang="ko-KR" altLang="en-US" sz="160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0090952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Week of Nov 26</a:t>
                      </a:r>
                      <a:endParaRPr lang="ko-KR" altLang="en-US" b="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12</a:t>
                      </a:r>
                      <a:endParaRPr lang="ko-KR" altLang="en-US" sz="160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5607945"/>
                  </a:ext>
                </a:extLst>
              </a:tr>
              <a:tr h="3543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Week of Dec 3</a:t>
                      </a:r>
                      <a:endParaRPr lang="ko-KR" altLang="en-US" b="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553933"/>
                          </a:solidFill>
                          <a:highlight>
                            <a:srgbClr val="FFF2CC"/>
                          </a:highlight>
                        </a:rPr>
                        <a:t>13</a:t>
                      </a:r>
                      <a:endParaRPr lang="ko-KR" altLang="en-US" sz="1600" dirty="0">
                        <a:solidFill>
                          <a:srgbClr val="553933"/>
                        </a:solidFill>
                        <a:highlight>
                          <a:srgbClr val="FFF2CC"/>
                        </a:highlight>
                      </a:endParaRPr>
                    </a:p>
                  </a:txBody>
                  <a:tcPr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2389705"/>
                  </a:ext>
                </a:extLst>
              </a:tr>
            </a:tbl>
          </a:graphicData>
        </a:graphic>
      </p:graphicFrame>
      <p:pic>
        <p:nvPicPr>
          <p:cNvPr id="13" name="그림 12">
            <a:extLst>
              <a:ext uri="{FF2B5EF4-FFF2-40B4-BE49-F238E27FC236}">
                <a16:creationId xmlns:a16="http://schemas.microsoft.com/office/drawing/2014/main" id="{27E28129-2CCB-542A-EEC7-67AAF0FBC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037" y="1082625"/>
            <a:ext cx="8790640" cy="2115357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8993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51057" y="250557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10" name="TextBox 209">
            <a:extLst>
              <a:ext uri="{FF2B5EF4-FFF2-40B4-BE49-F238E27FC236}">
                <a16:creationId xmlns:a16="http://schemas.microsoft.com/office/drawing/2014/main" id="{5F4E2623-8C1F-A463-5127-091F5499D1FB}"/>
              </a:ext>
            </a:extLst>
          </p:cNvPr>
          <p:cNvSpPr txBox="1"/>
          <p:nvPr/>
        </p:nvSpPr>
        <p:spPr>
          <a:xfrm>
            <a:off x="476808" y="598001"/>
            <a:ext cx="6630043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2500" b="1" kern="0" dirty="0">
                <a:ln w="9525">
                  <a:noFill/>
                </a:ln>
                <a:solidFill>
                  <a:srgbClr val="553933"/>
                </a:solidFill>
                <a:ea typeface="Tmon몬소리 Black" panose="02000A03000000000000" pitchFamily="2" charset="-127"/>
              </a:rPr>
              <a:t>지인 플레이</a:t>
            </a:r>
            <a:endParaRPr lang="ko-KR" altLang="en-US" sz="2500" b="1" dirty="0">
              <a:solidFill>
                <a:srgbClr val="553933"/>
              </a:solidFill>
            </a:endParaRPr>
          </a:p>
        </p:txBody>
      </p:sp>
      <p:pic>
        <p:nvPicPr>
          <p:cNvPr id="3" name="KakaoTalk_20231206_143033589 (online-video-cutter.com) (9)">
            <a:hlinkClick r:id="" action="ppaction://media"/>
            <a:extLst>
              <a:ext uri="{FF2B5EF4-FFF2-40B4-BE49-F238E27FC236}">
                <a16:creationId xmlns:a16="http://schemas.microsoft.com/office/drawing/2014/main" id="{0D23E9A7-C144-0942-412E-F63E9A0CC3E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30288" y="884554"/>
            <a:ext cx="4546413" cy="534819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829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10"/>
    </mc:Choice>
    <mc:Fallback>
      <p:transition spd="slow" advTm="38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64" objId="3"/>
        <p14:stopEvt time="38578" objId="3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2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51057" y="250557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10" name="TextBox 209">
            <a:extLst>
              <a:ext uri="{FF2B5EF4-FFF2-40B4-BE49-F238E27FC236}">
                <a16:creationId xmlns:a16="http://schemas.microsoft.com/office/drawing/2014/main" id="{5F4E2623-8C1F-A463-5127-091F5499D1FB}"/>
              </a:ext>
            </a:extLst>
          </p:cNvPr>
          <p:cNvSpPr txBox="1"/>
          <p:nvPr/>
        </p:nvSpPr>
        <p:spPr>
          <a:xfrm>
            <a:off x="476808" y="598001"/>
            <a:ext cx="6630043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2500" b="1" kern="0" dirty="0">
                <a:ln w="9525">
                  <a:noFill/>
                </a:ln>
                <a:solidFill>
                  <a:srgbClr val="553933"/>
                </a:solidFill>
                <a:ea typeface="Tmon몬소리 Black" panose="02000A03000000000000" pitchFamily="2" charset="-127"/>
              </a:rPr>
              <a:t>인터뷰 </a:t>
            </a:r>
            <a:endParaRPr lang="ko-KR" altLang="en-US" sz="2500" b="1" dirty="0">
              <a:solidFill>
                <a:srgbClr val="553933"/>
              </a:solidFill>
            </a:endParaRPr>
          </a:p>
        </p:txBody>
      </p:sp>
      <p:pic>
        <p:nvPicPr>
          <p:cNvPr id="4" name="인터뷰">
            <a:hlinkClick r:id="" action="ppaction://media"/>
            <a:extLst>
              <a:ext uri="{FF2B5EF4-FFF2-40B4-BE49-F238E27FC236}">
                <a16:creationId xmlns:a16="http://schemas.microsoft.com/office/drawing/2014/main" id="{6865C6A5-C458-1815-E2E6-F519EEC0E44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16294" y="677880"/>
            <a:ext cx="4021294" cy="576153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23105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54"/>
    </mc:Choice>
    <mc:Fallback>
      <p:transition spd="slow" advTm="25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96" objId="4"/>
        <p14:stopEvt time="25354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rgbClr val="FFF2CC"/>
          </a:fgClr>
          <a:bgClr>
            <a:srgbClr val="FFF2CC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CC4D99-7855-C500-D28B-B3175E3A31A3}"/>
              </a:ext>
            </a:extLst>
          </p:cNvPr>
          <p:cNvGrpSpPr/>
          <p:nvPr/>
        </p:nvGrpSpPr>
        <p:grpSpPr>
          <a:xfrm>
            <a:off x="182498" y="250556"/>
            <a:ext cx="11915013" cy="6484299"/>
            <a:chOff x="182499" y="250557"/>
            <a:chExt cx="11772138" cy="6306230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374A885E-56B0-8DF9-FE25-3E88F1EDADF6}"/>
                </a:ext>
              </a:extLst>
            </p:cNvPr>
            <p:cNvSpPr/>
            <p:nvPr/>
          </p:nvSpPr>
          <p:spPr>
            <a:xfrm>
              <a:off x="277749" y="336282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  <a:effectLst>
              <a:outerShdw dist="635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591F2320-E53E-73CC-C80D-C5A1028D3191}"/>
                </a:ext>
              </a:extLst>
            </p:cNvPr>
            <p:cNvSpPr/>
            <p:nvPr/>
          </p:nvSpPr>
          <p:spPr>
            <a:xfrm>
              <a:off x="230124" y="2886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7563F28-AFF2-3167-E797-67CAE51F4645}"/>
                </a:ext>
              </a:extLst>
            </p:cNvPr>
            <p:cNvSpPr/>
            <p:nvPr/>
          </p:nvSpPr>
          <p:spPr>
            <a:xfrm>
              <a:off x="182499" y="250557"/>
              <a:ext cx="11676888" cy="6220505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D082933-39F0-B229-FE95-0A98EABA4DD1}"/>
              </a:ext>
            </a:extLst>
          </p:cNvPr>
          <p:cNvGrpSpPr/>
          <p:nvPr/>
        </p:nvGrpSpPr>
        <p:grpSpPr>
          <a:xfrm>
            <a:off x="313563" y="123144"/>
            <a:ext cx="292870" cy="406813"/>
            <a:chOff x="1512840" y="69436"/>
            <a:chExt cx="742204" cy="1030965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42423BA-8A9D-220E-220D-9C10D885FD41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13D7C1B-4479-C90E-4CE6-158F374179E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61ACDF3E-D839-83CB-141A-D1D89A1F2E71}"/>
              </a:ext>
            </a:extLst>
          </p:cNvPr>
          <p:cNvGrpSpPr/>
          <p:nvPr/>
        </p:nvGrpSpPr>
        <p:grpSpPr>
          <a:xfrm>
            <a:off x="746775" y="123144"/>
            <a:ext cx="292870" cy="406813"/>
            <a:chOff x="1512840" y="69436"/>
            <a:chExt cx="742204" cy="103096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D816B09E-8041-EF51-AA03-266569328D2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CFA7064E-DD31-849F-F92C-A435A5D177C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E69ACF5D-A8C4-C547-A0D7-612375B429C9}"/>
              </a:ext>
            </a:extLst>
          </p:cNvPr>
          <p:cNvGrpSpPr/>
          <p:nvPr/>
        </p:nvGrpSpPr>
        <p:grpSpPr>
          <a:xfrm>
            <a:off x="1179987" y="123144"/>
            <a:ext cx="292870" cy="406813"/>
            <a:chOff x="1512840" y="69436"/>
            <a:chExt cx="742204" cy="103096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72DBDD2-218D-C91F-3C4D-64887182B65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35C695EA-0F0F-DCD2-359D-8E0C8128A09C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21DB0001-72FF-601F-37C1-EF3A184B6AB1}"/>
              </a:ext>
            </a:extLst>
          </p:cNvPr>
          <p:cNvGrpSpPr/>
          <p:nvPr/>
        </p:nvGrpSpPr>
        <p:grpSpPr>
          <a:xfrm>
            <a:off x="1613199" y="123144"/>
            <a:ext cx="292870" cy="406813"/>
            <a:chOff x="1512840" y="69436"/>
            <a:chExt cx="742204" cy="103096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99E98D82-C193-CDED-BE98-279B0A851FC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D13C7668-3AE6-8CEB-B0F2-51B5EBEA508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055711A5-7FFF-C68C-672D-4AA5D0380292}"/>
              </a:ext>
            </a:extLst>
          </p:cNvPr>
          <p:cNvGrpSpPr/>
          <p:nvPr/>
        </p:nvGrpSpPr>
        <p:grpSpPr>
          <a:xfrm>
            <a:off x="2046411" y="123144"/>
            <a:ext cx="292870" cy="406813"/>
            <a:chOff x="1512840" y="69436"/>
            <a:chExt cx="742204" cy="1030965"/>
          </a:xfrm>
        </p:grpSpPr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304A0FAD-40A3-BA43-250C-D1ACE54A2D0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EF8642D2-C2D9-92C6-C465-2370270A5E4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F5226FF4-733F-5909-DD44-F73EBE31F457}"/>
              </a:ext>
            </a:extLst>
          </p:cNvPr>
          <p:cNvGrpSpPr/>
          <p:nvPr/>
        </p:nvGrpSpPr>
        <p:grpSpPr>
          <a:xfrm>
            <a:off x="2479623" y="123144"/>
            <a:ext cx="292870" cy="406813"/>
            <a:chOff x="1512840" y="69436"/>
            <a:chExt cx="742204" cy="1030965"/>
          </a:xfrm>
        </p:grpSpPr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7122A1A3-65FF-CDBF-9657-92835F0EC6F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BCBC0FE4-C6AE-700A-9E50-9979E221995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05745D1D-C4BF-F14B-3B26-9FBB4B05504E}"/>
              </a:ext>
            </a:extLst>
          </p:cNvPr>
          <p:cNvGrpSpPr/>
          <p:nvPr/>
        </p:nvGrpSpPr>
        <p:grpSpPr>
          <a:xfrm>
            <a:off x="2912835" y="123144"/>
            <a:ext cx="292870" cy="406813"/>
            <a:chOff x="1512840" y="69436"/>
            <a:chExt cx="742204" cy="1030965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8C4B598F-AC11-1F68-AF0E-550DBC3D20C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BDE44D59-CD88-EE0F-B682-BC990CE2D6A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D0522F05-8245-5C8C-2EA8-FB0EABF1DCA7}"/>
              </a:ext>
            </a:extLst>
          </p:cNvPr>
          <p:cNvGrpSpPr/>
          <p:nvPr/>
        </p:nvGrpSpPr>
        <p:grpSpPr>
          <a:xfrm>
            <a:off x="3346047" y="123144"/>
            <a:ext cx="292870" cy="406813"/>
            <a:chOff x="1512840" y="69436"/>
            <a:chExt cx="742204" cy="1030965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0EB481BE-3D21-BA60-5F7D-453FE2EB3D6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자유형: 도형 78">
              <a:extLst>
                <a:ext uri="{FF2B5EF4-FFF2-40B4-BE49-F238E27FC236}">
                  <a16:creationId xmlns:a16="http://schemas.microsoft.com/office/drawing/2014/main" id="{A7F811FB-E0A6-A1B4-F394-5730D38FA126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DA5B4C9A-4771-7045-539B-7B322E222647}"/>
              </a:ext>
            </a:extLst>
          </p:cNvPr>
          <p:cNvGrpSpPr/>
          <p:nvPr/>
        </p:nvGrpSpPr>
        <p:grpSpPr>
          <a:xfrm>
            <a:off x="3779259" y="123144"/>
            <a:ext cx="292870" cy="406813"/>
            <a:chOff x="1512840" y="69436"/>
            <a:chExt cx="742204" cy="1030965"/>
          </a:xfrm>
        </p:grpSpPr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37B443A-934A-A172-145B-466C8D241B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자유형: 도형 81">
              <a:extLst>
                <a:ext uri="{FF2B5EF4-FFF2-40B4-BE49-F238E27FC236}">
                  <a16:creationId xmlns:a16="http://schemas.microsoft.com/office/drawing/2014/main" id="{CC3E10C3-67D3-7699-F4E7-13528F025D19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C6EEC313-B1EF-BC5D-2A92-F19B32F83B3F}"/>
              </a:ext>
            </a:extLst>
          </p:cNvPr>
          <p:cNvGrpSpPr/>
          <p:nvPr/>
        </p:nvGrpSpPr>
        <p:grpSpPr>
          <a:xfrm>
            <a:off x="4212471" y="123144"/>
            <a:ext cx="292870" cy="406813"/>
            <a:chOff x="1512840" y="69436"/>
            <a:chExt cx="742204" cy="1030965"/>
          </a:xfrm>
        </p:grpSpPr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B7D1E752-BD14-FC76-BA2F-F8A75BAAC49B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자유형: 도형 84">
              <a:extLst>
                <a:ext uri="{FF2B5EF4-FFF2-40B4-BE49-F238E27FC236}">
                  <a16:creationId xmlns:a16="http://schemas.microsoft.com/office/drawing/2014/main" id="{730A715E-9C99-4287-6C2C-3A5F1B6B9F34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71B46BD-C631-78BE-C948-CA1F174A6EE0}"/>
              </a:ext>
            </a:extLst>
          </p:cNvPr>
          <p:cNvGrpSpPr/>
          <p:nvPr/>
        </p:nvGrpSpPr>
        <p:grpSpPr>
          <a:xfrm>
            <a:off x="4645683" y="123144"/>
            <a:ext cx="292870" cy="406813"/>
            <a:chOff x="1512840" y="69436"/>
            <a:chExt cx="742204" cy="103096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0FCBEC7-8BCB-55D7-C2F8-27A7AC62F53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자유형: 도형 87">
              <a:extLst>
                <a:ext uri="{FF2B5EF4-FFF2-40B4-BE49-F238E27FC236}">
                  <a16:creationId xmlns:a16="http://schemas.microsoft.com/office/drawing/2014/main" id="{ECBCA5E9-1763-E4E6-1211-63BBA519AB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E9F83086-6B9A-A759-893E-A36C2118589B}"/>
              </a:ext>
            </a:extLst>
          </p:cNvPr>
          <p:cNvGrpSpPr/>
          <p:nvPr/>
        </p:nvGrpSpPr>
        <p:grpSpPr>
          <a:xfrm>
            <a:off x="5078895" y="123144"/>
            <a:ext cx="292870" cy="406813"/>
            <a:chOff x="1512840" y="69436"/>
            <a:chExt cx="742204" cy="1030965"/>
          </a:xfrm>
        </p:grpSpPr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3A1345B6-2367-08EA-7665-1AB81AEA39C2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23BAEE9B-C09C-78F4-137D-41019FAF0F6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A7746934-F5BE-3BCD-F246-6CCE4C613A4D}"/>
              </a:ext>
            </a:extLst>
          </p:cNvPr>
          <p:cNvGrpSpPr/>
          <p:nvPr/>
        </p:nvGrpSpPr>
        <p:grpSpPr>
          <a:xfrm>
            <a:off x="5512107" y="123144"/>
            <a:ext cx="292870" cy="406813"/>
            <a:chOff x="1512840" y="69436"/>
            <a:chExt cx="742204" cy="1030965"/>
          </a:xfrm>
        </p:grpSpPr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75BE9016-D200-E842-68B8-886D7660F457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625CE6F6-14FE-9CFF-058C-5DDC2517147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43014B32-64D6-869A-19B7-7A836583A31C}"/>
              </a:ext>
            </a:extLst>
          </p:cNvPr>
          <p:cNvGrpSpPr/>
          <p:nvPr/>
        </p:nvGrpSpPr>
        <p:grpSpPr>
          <a:xfrm>
            <a:off x="5945319" y="123144"/>
            <a:ext cx="292870" cy="406813"/>
            <a:chOff x="1512840" y="69436"/>
            <a:chExt cx="742204" cy="1030965"/>
          </a:xfrm>
        </p:grpSpPr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F560DAAE-3EDD-114E-F2D3-9FB2BBD5FE8A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ABF3FAF2-4414-AF30-EC7E-43A4E6489F7A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5426A7AE-41C2-A9C3-4C16-84DCB66D1A3B}"/>
              </a:ext>
            </a:extLst>
          </p:cNvPr>
          <p:cNvGrpSpPr/>
          <p:nvPr/>
        </p:nvGrpSpPr>
        <p:grpSpPr>
          <a:xfrm>
            <a:off x="6378531" y="123144"/>
            <a:ext cx="292870" cy="406813"/>
            <a:chOff x="1512840" y="69436"/>
            <a:chExt cx="742204" cy="1030965"/>
          </a:xfrm>
        </p:grpSpPr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4827FEA0-9EB8-7E3A-7B8C-2B3CC0EB45B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C98AC4A7-99A6-F03E-5BE2-5847F76EEDA2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731F1CB-C660-E687-A39F-591F7022926D}"/>
              </a:ext>
            </a:extLst>
          </p:cNvPr>
          <p:cNvGrpSpPr/>
          <p:nvPr/>
        </p:nvGrpSpPr>
        <p:grpSpPr>
          <a:xfrm>
            <a:off x="6811743" y="123144"/>
            <a:ext cx="292870" cy="406813"/>
            <a:chOff x="1512840" y="69436"/>
            <a:chExt cx="742204" cy="1030965"/>
          </a:xfrm>
        </p:grpSpPr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D6428E0-5F98-CC2B-B12E-6B2F1E5B2CB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자유형: 도형 102">
              <a:extLst>
                <a:ext uri="{FF2B5EF4-FFF2-40B4-BE49-F238E27FC236}">
                  <a16:creationId xmlns:a16="http://schemas.microsoft.com/office/drawing/2014/main" id="{96C765C6-4B8A-1F05-2FF0-E86B0603AE00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BC4433E5-564F-4DE9-D293-75542C4D2BEE}"/>
              </a:ext>
            </a:extLst>
          </p:cNvPr>
          <p:cNvGrpSpPr/>
          <p:nvPr/>
        </p:nvGrpSpPr>
        <p:grpSpPr>
          <a:xfrm>
            <a:off x="7244955" y="123144"/>
            <a:ext cx="292870" cy="406813"/>
            <a:chOff x="1512840" y="69436"/>
            <a:chExt cx="742204" cy="1030965"/>
          </a:xfrm>
        </p:grpSpPr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6F89920E-61AE-3516-A1E9-99001307134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6" name="자유형: 도형 105">
              <a:extLst>
                <a:ext uri="{FF2B5EF4-FFF2-40B4-BE49-F238E27FC236}">
                  <a16:creationId xmlns:a16="http://schemas.microsoft.com/office/drawing/2014/main" id="{85C6279F-7E4A-53B4-8619-A92FF75811ED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9489A83C-0F61-FF0F-629C-00644045A3F6}"/>
              </a:ext>
            </a:extLst>
          </p:cNvPr>
          <p:cNvGrpSpPr/>
          <p:nvPr/>
        </p:nvGrpSpPr>
        <p:grpSpPr>
          <a:xfrm>
            <a:off x="7678167" y="123144"/>
            <a:ext cx="292870" cy="406813"/>
            <a:chOff x="1512840" y="69436"/>
            <a:chExt cx="742204" cy="1030965"/>
          </a:xfrm>
        </p:grpSpPr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6A6D57E0-D833-D1D1-81A7-DBD48C5F2C0C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9" name="자유형: 도형 108">
              <a:extLst>
                <a:ext uri="{FF2B5EF4-FFF2-40B4-BE49-F238E27FC236}">
                  <a16:creationId xmlns:a16="http://schemas.microsoft.com/office/drawing/2014/main" id="{16F093DC-6055-1686-3A7A-35A8D4244FA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1696DFA1-E845-779B-2791-1B166A4E62E5}"/>
              </a:ext>
            </a:extLst>
          </p:cNvPr>
          <p:cNvGrpSpPr/>
          <p:nvPr/>
        </p:nvGrpSpPr>
        <p:grpSpPr>
          <a:xfrm>
            <a:off x="8111379" y="123144"/>
            <a:ext cx="292870" cy="406813"/>
            <a:chOff x="1512840" y="69436"/>
            <a:chExt cx="742204" cy="1030965"/>
          </a:xfrm>
        </p:grpSpPr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0AFD3A93-0547-A733-A781-D25250F22475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63865434-3AC5-4ECF-733B-010272423C1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3" name="그룹 112">
            <a:extLst>
              <a:ext uri="{FF2B5EF4-FFF2-40B4-BE49-F238E27FC236}">
                <a16:creationId xmlns:a16="http://schemas.microsoft.com/office/drawing/2014/main" id="{2AE461B2-E088-E69D-0874-F89031566B1D}"/>
              </a:ext>
            </a:extLst>
          </p:cNvPr>
          <p:cNvGrpSpPr/>
          <p:nvPr/>
        </p:nvGrpSpPr>
        <p:grpSpPr>
          <a:xfrm>
            <a:off x="8544591" y="123144"/>
            <a:ext cx="292870" cy="406813"/>
            <a:chOff x="1512840" y="69436"/>
            <a:chExt cx="742204" cy="1030965"/>
          </a:xfrm>
        </p:grpSpPr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61600C9B-47F9-ACED-0B39-0FFC9E4979B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C1413883-0293-7ED5-3490-13C1F5C2060E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A785CF35-4502-B56E-A795-ACFE09013CD6}"/>
              </a:ext>
            </a:extLst>
          </p:cNvPr>
          <p:cNvGrpSpPr/>
          <p:nvPr/>
        </p:nvGrpSpPr>
        <p:grpSpPr>
          <a:xfrm>
            <a:off x="8977803" y="123144"/>
            <a:ext cx="292870" cy="406813"/>
            <a:chOff x="1512840" y="69436"/>
            <a:chExt cx="742204" cy="1030965"/>
          </a:xfrm>
        </p:grpSpPr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5DB9DC1F-4939-749E-0E43-5D1D614EC5B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8" name="자유형: 도형 117">
              <a:extLst>
                <a:ext uri="{FF2B5EF4-FFF2-40B4-BE49-F238E27FC236}">
                  <a16:creationId xmlns:a16="http://schemas.microsoft.com/office/drawing/2014/main" id="{13D7C31D-89AD-9555-EBD8-FCB40EE00AC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8A9151EE-A1DB-0315-2E92-C3EC9D20F0A8}"/>
              </a:ext>
            </a:extLst>
          </p:cNvPr>
          <p:cNvGrpSpPr/>
          <p:nvPr/>
        </p:nvGrpSpPr>
        <p:grpSpPr>
          <a:xfrm>
            <a:off x="9411015" y="123144"/>
            <a:ext cx="292870" cy="406813"/>
            <a:chOff x="1512840" y="69436"/>
            <a:chExt cx="742204" cy="1030965"/>
          </a:xfrm>
        </p:grpSpPr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D273B55-E20B-B7EF-774C-8917A5F69278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1" name="자유형: 도형 120">
              <a:extLst>
                <a:ext uri="{FF2B5EF4-FFF2-40B4-BE49-F238E27FC236}">
                  <a16:creationId xmlns:a16="http://schemas.microsoft.com/office/drawing/2014/main" id="{6F44EB2A-8816-ED3F-4CA3-6CC8C2B415BB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81801640-74F7-1D39-0364-6317CA3B03DD}"/>
              </a:ext>
            </a:extLst>
          </p:cNvPr>
          <p:cNvGrpSpPr/>
          <p:nvPr/>
        </p:nvGrpSpPr>
        <p:grpSpPr>
          <a:xfrm>
            <a:off x="9844227" y="123144"/>
            <a:ext cx="292870" cy="406813"/>
            <a:chOff x="1512840" y="69436"/>
            <a:chExt cx="742204" cy="1030965"/>
          </a:xfrm>
        </p:grpSpPr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865DF7A9-5CC8-1822-280F-1FD3968B7A5D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4" name="자유형: 도형 123">
              <a:extLst>
                <a:ext uri="{FF2B5EF4-FFF2-40B4-BE49-F238E27FC236}">
                  <a16:creationId xmlns:a16="http://schemas.microsoft.com/office/drawing/2014/main" id="{2BABC9FF-B7A6-C027-F6C3-04512F1BD247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74143DA7-52ED-7222-1BB0-501802763687}"/>
              </a:ext>
            </a:extLst>
          </p:cNvPr>
          <p:cNvGrpSpPr/>
          <p:nvPr/>
        </p:nvGrpSpPr>
        <p:grpSpPr>
          <a:xfrm>
            <a:off x="10277439" y="123144"/>
            <a:ext cx="292870" cy="406813"/>
            <a:chOff x="1512840" y="69436"/>
            <a:chExt cx="742204" cy="1030965"/>
          </a:xfrm>
        </p:grpSpPr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CB035B7E-9E0A-5AD4-A77A-E8A28CC12D1E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자유형: 도형 126">
              <a:extLst>
                <a:ext uri="{FF2B5EF4-FFF2-40B4-BE49-F238E27FC236}">
                  <a16:creationId xmlns:a16="http://schemas.microsoft.com/office/drawing/2014/main" id="{D0E4A343-FE8E-3D22-E53D-AEEC150A5D33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1D4A3643-435B-73ED-5F9E-0096F0999BB1}"/>
              </a:ext>
            </a:extLst>
          </p:cNvPr>
          <p:cNvGrpSpPr/>
          <p:nvPr/>
        </p:nvGrpSpPr>
        <p:grpSpPr>
          <a:xfrm>
            <a:off x="10710651" y="123144"/>
            <a:ext cx="292870" cy="406813"/>
            <a:chOff x="1512840" y="69436"/>
            <a:chExt cx="742204" cy="1030965"/>
          </a:xfrm>
        </p:grpSpPr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2CA43AB-F538-D936-0289-E0A41D6BC1C3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0" name="자유형: 도형 129">
              <a:extLst>
                <a:ext uri="{FF2B5EF4-FFF2-40B4-BE49-F238E27FC236}">
                  <a16:creationId xmlns:a16="http://schemas.microsoft.com/office/drawing/2014/main" id="{EB65BC3D-4D0E-A573-13E6-1B47BE0E824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1" name="그룹 130">
            <a:extLst>
              <a:ext uri="{FF2B5EF4-FFF2-40B4-BE49-F238E27FC236}">
                <a16:creationId xmlns:a16="http://schemas.microsoft.com/office/drawing/2014/main" id="{937E9315-9277-D89F-80FC-86F97D783AED}"/>
              </a:ext>
            </a:extLst>
          </p:cNvPr>
          <p:cNvGrpSpPr/>
          <p:nvPr/>
        </p:nvGrpSpPr>
        <p:grpSpPr>
          <a:xfrm>
            <a:off x="11143863" y="123144"/>
            <a:ext cx="292870" cy="406813"/>
            <a:chOff x="1512840" y="69436"/>
            <a:chExt cx="742204" cy="1030965"/>
          </a:xfrm>
        </p:grpSpPr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C9715C92-8D12-986C-1AC9-CBBEE646D9B0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3" name="자유형: 도형 132">
              <a:extLst>
                <a:ext uri="{FF2B5EF4-FFF2-40B4-BE49-F238E27FC236}">
                  <a16:creationId xmlns:a16="http://schemas.microsoft.com/office/drawing/2014/main" id="{92431CC6-4A70-3A2E-7DEA-3DF59E0ABDB8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433FFEB4-09AC-F351-04ED-C6A4A40078F2}"/>
              </a:ext>
            </a:extLst>
          </p:cNvPr>
          <p:cNvGrpSpPr/>
          <p:nvPr/>
        </p:nvGrpSpPr>
        <p:grpSpPr>
          <a:xfrm>
            <a:off x="11577066" y="123144"/>
            <a:ext cx="292870" cy="406813"/>
            <a:chOff x="1512840" y="69436"/>
            <a:chExt cx="742204" cy="1030965"/>
          </a:xfrm>
        </p:grpSpPr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05011956-3187-5466-CACA-57DF57DDBFA6}"/>
                </a:ext>
              </a:extLst>
            </p:cNvPr>
            <p:cNvSpPr/>
            <p:nvPr/>
          </p:nvSpPr>
          <p:spPr>
            <a:xfrm>
              <a:off x="1512840" y="686698"/>
              <a:ext cx="413703" cy="413703"/>
            </a:xfrm>
            <a:prstGeom prst="ellipse">
              <a:avLst/>
            </a:prstGeom>
            <a:solidFill>
              <a:srgbClr val="5539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6" name="자유형: 도형 135">
              <a:extLst>
                <a:ext uri="{FF2B5EF4-FFF2-40B4-BE49-F238E27FC236}">
                  <a16:creationId xmlns:a16="http://schemas.microsoft.com/office/drawing/2014/main" id="{409AC8D9-8FAE-05C0-E521-B544A41C465F}"/>
                </a:ext>
              </a:extLst>
            </p:cNvPr>
            <p:cNvSpPr/>
            <p:nvPr/>
          </p:nvSpPr>
          <p:spPr>
            <a:xfrm>
              <a:off x="1617914" y="69436"/>
              <a:ext cx="637130" cy="880510"/>
            </a:xfrm>
            <a:custGeom>
              <a:avLst/>
              <a:gdLst>
                <a:gd name="connsiteX0" fmla="*/ 318565 w 637130"/>
                <a:gd name="connsiteY0" fmla="*/ 0 h 880510"/>
                <a:gd name="connsiteX1" fmla="*/ 637130 w 637130"/>
                <a:gd name="connsiteY1" fmla="*/ 318565 h 880510"/>
                <a:gd name="connsiteX2" fmla="*/ 428393 w 637130"/>
                <a:gd name="connsiteY2" fmla="*/ 318565 h 880510"/>
                <a:gd name="connsiteX3" fmla="*/ 318565 w 637130"/>
                <a:gd name="connsiteY3" fmla="*/ 208737 h 880510"/>
                <a:gd name="connsiteX4" fmla="*/ 217368 w 637130"/>
                <a:gd name="connsiteY4" fmla="*/ 275815 h 880510"/>
                <a:gd name="connsiteX5" fmla="*/ 208801 w 637130"/>
                <a:gd name="connsiteY5" fmla="*/ 318248 h 880510"/>
                <a:gd name="connsiteX6" fmla="*/ 208801 w 637130"/>
                <a:gd name="connsiteY6" fmla="*/ 776109 h 880510"/>
                <a:gd name="connsiteX7" fmla="*/ 104400 w 637130"/>
                <a:gd name="connsiteY7" fmla="*/ 880510 h 880510"/>
                <a:gd name="connsiteX8" fmla="*/ 104401 w 637130"/>
                <a:gd name="connsiteY8" fmla="*/ 880509 h 880510"/>
                <a:gd name="connsiteX9" fmla="*/ 0 w 637130"/>
                <a:gd name="connsiteY9" fmla="*/ 776108 h 880510"/>
                <a:gd name="connsiteX10" fmla="*/ 0 w 637130"/>
                <a:gd name="connsiteY10" fmla="*/ 318565 h 880510"/>
                <a:gd name="connsiteX11" fmla="*/ 0 w 637130"/>
                <a:gd name="connsiteY11" fmla="*/ 304509 h 880510"/>
                <a:gd name="connsiteX12" fmla="*/ 1417 w 637130"/>
                <a:gd name="connsiteY12" fmla="*/ 304509 h 880510"/>
                <a:gd name="connsiteX13" fmla="*/ 6472 w 637130"/>
                <a:gd name="connsiteY13" fmla="*/ 254363 h 880510"/>
                <a:gd name="connsiteX14" fmla="*/ 318565 w 637130"/>
                <a:gd name="connsiteY14" fmla="*/ 0 h 88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7130" h="880510">
                  <a:moveTo>
                    <a:pt x="318565" y="0"/>
                  </a:moveTo>
                  <a:cubicBezTo>
                    <a:pt x="494504" y="0"/>
                    <a:pt x="637130" y="142626"/>
                    <a:pt x="637130" y="318565"/>
                  </a:cubicBezTo>
                  <a:lnTo>
                    <a:pt x="428393" y="318565"/>
                  </a:lnTo>
                  <a:cubicBezTo>
                    <a:pt x="428393" y="257909"/>
                    <a:pt x="379221" y="208737"/>
                    <a:pt x="318565" y="208737"/>
                  </a:cubicBezTo>
                  <a:cubicBezTo>
                    <a:pt x="273073" y="208737"/>
                    <a:pt x="234041" y="236396"/>
                    <a:pt x="217368" y="275815"/>
                  </a:cubicBezTo>
                  <a:lnTo>
                    <a:pt x="208801" y="318248"/>
                  </a:lnTo>
                  <a:lnTo>
                    <a:pt x="208801" y="776109"/>
                  </a:lnTo>
                  <a:cubicBezTo>
                    <a:pt x="208801" y="833768"/>
                    <a:pt x="162059" y="880510"/>
                    <a:pt x="104400" y="880510"/>
                  </a:cubicBezTo>
                  <a:lnTo>
                    <a:pt x="104401" y="880509"/>
                  </a:lnTo>
                  <a:cubicBezTo>
                    <a:pt x="46742" y="880509"/>
                    <a:pt x="0" y="833767"/>
                    <a:pt x="0" y="776108"/>
                  </a:cubicBezTo>
                  <a:lnTo>
                    <a:pt x="0" y="318565"/>
                  </a:lnTo>
                  <a:lnTo>
                    <a:pt x="0" y="304509"/>
                  </a:lnTo>
                  <a:lnTo>
                    <a:pt x="1417" y="304509"/>
                  </a:lnTo>
                  <a:lnTo>
                    <a:pt x="6472" y="254363"/>
                  </a:lnTo>
                  <a:cubicBezTo>
                    <a:pt x="36177" y="109198"/>
                    <a:pt x="164618" y="0"/>
                    <a:pt x="318565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rgbClr val="55393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43" name="TextBox 142">
            <a:extLst>
              <a:ext uri="{FF2B5EF4-FFF2-40B4-BE49-F238E27FC236}">
                <a16:creationId xmlns:a16="http://schemas.microsoft.com/office/drawing/2014/main" id="{69815AA0-53D9-2912-F871-12606820CAB0}"/>
              </a:ext>
            </a:extLst>
          </p:cNvPr>
          <p:cNvSpPr txBox="1"/>
          <p:nvPr/>
        </p:nvSpPr>
        <p:spPr>
          <a:xfrm>
            <a:off x="2716297" y="2782669"/>
            <a:ext cx="694382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5000" i="1" kern="0" dirty="0">
                <a:ln w="9525">
                  <a:noFill/>
                </a:ln>
                <a:solidFill>
                  <a:srgbClr val="553933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감사합니다</a:t>
            </a:r>
            <a:endParaRPr lang="en-US" altLang="ko-KR" sz="1400" kern="0" dirty="0">
              <a:solidFill>
                <a:srgbClr val="5539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117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1"/>
    </mc:Choice>
    <mc:Fallback>
      <p:transition spd="slow" advTm="1321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190</Words>
  <Application>Microsoft Office PowerPoint</Application>
  <PresentationFormat>와이드스크린</PresentationFormat>
  <Paragraphs>62</Paragraphs>
  <Slides>6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Tmon몬소리 Black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계정</dc:creator>
  <cp:lastModifiedBy>인경 석</cp:lastModifiedBy>
  <cp:revision>7</cp:revision>
  <dcterms:created xsi:type="dcterms:W3CDTF">2023-11-02T03:06:25Z</dcterms:created>
  <dcterms:modified xsi:type="dcterms:W3CDTF">2023-12-06T06:27:24Z</dcterms:modified>
</cp:coreProperties>
</file>

<file path=docProps/thumbnail.jpeg>
</file>